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73"/>
  </p:notesMasterIdLst>
  <p:sldIdLst>
    <p:sldId id="257" r:id="rId4"/>
    <p:sldId id="258" r:id="rId5"/>
    <p:sldId id="340" r:id="rId6"/>
    <p:sldId id="260" r:id="rId7"/>
    <p:sldId id="261" r:id="rId8"/>
    <p:sldId id="263" r:id="rId9"/>
    <p:sldId id="267" r:id="rId10"/>
    <p:sldId id="269" r:id="rId11"/>
    <p:sldId id="268" r:id="rId12"/>
    <p:sldId id="271" r:id="rId13"/>
    <p:sldId id="270" r:id="rId14"/>
    <p:sldId id="273" r:id="rId15"/>
    <p:sldId id="275" r:id="rId16"/>
    <p:sldId id="274" r:id="rId17"/>
    <p:sldId id="276" r:id="rId18"/>
    <p:sldId id="279" r:id="rId19"/>
    <p:sldId id="278" r:id="rId20"/>
    <p:sldId id="280" r:id="rId21"/>
    <p:sldId id="277" r:id="rId22"/>
    <p:sldId id="283" r:id="rId23"/>
    <p:sldId id="281" r:id="rId24"/>
    <p:sldId id="282" r:id="rId25"/>
    <p:sldId id="284" r:id="rId26"/>
    <p:sldId id="285" r:id="rId27"/>
    <p:sldId id="286" r:id="rId28"/>
    <p:sldId id="287" r:id="rId29"/>
    <p:sldId id="288" r:id="rId30"/>
    <p:sldId id="289" r:id="rId31"/>
    <p:sldId id="290" r:id="rId32"/>
    <p:sldId id="291" r:id="rId33"/>
    <p:sldId id="292" r:id="rId34"/>
    <p:sldId id="298" r:id="rId35"/>
    <p:sldId id="299" r:id="rId36"/>
    <p:sldId id="300" r:id="rId37"/>
    <p:sldId id="301" r:id="rId38"/>
    <p:sldId id="302" r:id="rId39"/>
    <p:sldId id="303" r:id="rId40"/>
    <p:sldId id="304" r:id="rId41"/>
    <p:sldId id="306" r:id="rId42"/>
    <p:sldId id="307" r:id="rId43"/>
    <p:sldId id="308" r:id="rId44"/>
    <p:sldId id="309" r:id="rId45"/>
    <p:sldId id="311" r:id="rId46"/>
    <p:sldId id="312" r:id="rId47"/>
    <p:sldId id="305" r:id="rId48"/>
    <p:sldId id="315" r:id="rId49"/>
    <p:sldId id="316" r:id="rId50"/>
    <p:sldId id="314" r:id="rId51"/>
    <p:sldId id="317" r:id="rId52"/>
    <p:sldId id="318" r:id="rId53"/>
    <p:sldId id="319" r:id="rId54"/>
    <p:sldId id="320" r:id="rId55"/>
    <p:sldId id="321" r:id="rId56"/>
    <p:sldId id="322" r:id="rId57"/>
    <p:sldId id="326" r:id="rId58"/>
    <p:sldId id="325" r:id="rId59"/>
    <p:sldId id="323" r:id="rId60"/>
    <p:sldId id="324" r:id="rId61"/>
    <p:sldId id="327" r:id="rId62"/>
    <p:sldId id="336" r:id="rId63"/>
    <p:sldId id="329" r:id="rId64"/>
    <p:sldId id="331" r:id="rId65"/>
    <p:sldId id="330" r:id="rId66"/>
    <p:sldId id="333" r:id="rId67"/>
    <p:sldId id="328" r:id="rId68"/>
    <p:sldId id="332" r:id="rId69"/>
    <p:sldId id="334" r:id="rId70"/>
    <p:sldId id="335" r:id="rId71"/>
    <p:sldId id="33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258"/>
            <p14:sldId id="340"/>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28"/>
            <p14:sldId id="332"/>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varScale="1">
        <p:scale>
          <a:sx n="97" d="100"/>
          <a:sy n="97"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5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12008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4</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29</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32</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36</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5</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44</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49</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55</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59</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60</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9</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12</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308606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95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46995"/>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web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312506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7A89859E-0469-4436-BC62-9B7FA9630401}"/>
              </a:ext>
            </a:extLst>
          </p:cNvPr>
          <p:cNvSpPr/>
          <p:nvPr/>
        </p:nvSpPr>
        <p:spPr>
          <a:xfrm>
            <a:off x="2604316" y="2035274"/>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5239366" y="41492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sp>
        <p:nvSpPr>
          <p:cNvPr id="41" name="Rectangle 40">
            <a:extLst>
              <a:ext uri="{FF2B5EF4-FFF2-40B4-BE49-F238E27FC236}">
                <a16:creationId xmlns:a16="http://schemas.microsoft.com/office/drawing/2014/main" id="{F1C3FC3D-850E-4E61-ADE1-D4F49AD85E79}"/>
              </a:ext>
            </a:extLst>
          </p:cNvPr>
          <p:cNvSpPr/>
          <p:nvPr/>
        </p:nvSpPr>
        <p:spPr>
          <a:xfrm>
            <a:off x="2230691"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cxnSp>
        <p:nvCxnSpPr>
          <p:cNvPr id="72" name="Straight Connector 71">
            <a:extLst>
              <a:ext uri="{FF2B5EF4-FFF2-40B4-BE49-F238E27FC236}">
                <a16:creationId xmlns:a16="http://schemas.microsoft.com/office/drawing/2014/main" id="{92929CE9-7552-4051-957E-F11954E6711D}"/>
              </a:ext>
            </a:extLst>
          </p:cNvPr>
          <p:cNvCxnSpPr>
            <a:stCxn id="41" idx="2"/>
            <a:endCxn id="7" idx="1"/>
          </p:cNvCxnSpPr>
          <p:nvPr/>
        </p:nvCxnSpPr>
        <p:spPr>
          <a:xfrm flipH="1">
            <a:off x="3086097" y="1612488"/>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341760-65E8-4877-9D7B-F780299EDDE5}"/>
              </a:ext>
            </a:extLst>
          </p:cNvPr>
          <p:cNvCxnSpPr>
            <a:stCxn id="7" idx="3"/>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stCxn id="7" idx="3"/>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stCxn id="18" idx="2"/>
            <a:endCxn id="21" idx="0"/>
          </p:cNvCxnSpPr>
          <p:nvPr/>
        </p:nvCxnSpPr>
        <p:spPr>
          <a:xfrm flipH="1">
            <a:off x="6094773" y="3726423"/>
            <a:ext cx="2"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stCxn id="17" idx="2"/>
            <a:endCxn id="21" idx="0"/>
          </p:cNvCxnSpPr>
          <p:nvPr/>
        </p:nvCxnSpPr>
        <p:spPr>
          <a:xfrm>
            <a:off x="4079160" y="3726424"/>
            <a:ext cx="2015613"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stCxn id="22" idx="2"/>
            <a:endCxn id="21" idx="0"/>
          </p:cNvCxnSpPr>
          <p:nvPr/>
        </p:nvCxnSpPr>
        <p:spPr>
          <a:xfrm>
            <a:off x="2063547" y="3726422"/>
            <a:ext cx="4031226"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stCxn id="19" idx="2"/>
            <a:endCxn id="21" idx="0"/>
          </p:cNvCxnSpPr>
          <p:nvPr/>
        </p:nvCxnSpPr>
        <p:spPr>
          <a:xfrm flipH="1">
            <a:off x="6094773" y="3726423"/>
            <a:ext cx="2015615"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stCxn id="20" idx="2"/>
            <a:endCxn id="21" idx="0"/>
          </p:cNvCxnSpPr>
          <p:nvPr/>
        </p:nvCxnSpPr>
        <p:spPr>
          <a:xfrm flipH="1">
            <a:off x="6094773" y="3726422"/>
            <a:ext cx="4031228"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stCxn id="21" idx="2"/>
            <a:endCxn id="39" idx="0"/>
          </p:cNvCxnSpPr>
          <p:nvPr/>
        </p:nvCxnSpPr>
        <p:spPr>
          <a:xfrm flipH="1">
            <a:off x="2063547" y="4945622"/>
            <a:ext cx="4031226"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stCxn id="21" idx="2"/>
            <a:endCxn id="35" idx="0"/>
          </p:cNvCxnSpPr>
          <p:nvPr/>
        </p:nvCxnSpPr>
        <p:spPr>
          <a:xfrm flipH="1">
            <a:off x="4079160" y="4945622"/>
            <a:ext cx="2015613"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stCxn id="21" idx="2"/>
            <a:endCxn id="29" idx="0"/>
          </p:cNvCxnSpPr>
          <p:nvPr/>
        </p:nvCxnSpPr>
        <p:spPr>
          <a:xfrm>
            <a:off x="6094773" y="4945622"/>
            <a:ext cx="0"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stCxn id="21" idx="2"/>
            <a:endCxn id="37" idx="0"/>
          </p:cNvCxnSpPr>
          <p:nvPr/>
        </p:nvCxnSpPr>
        <p:spPr>
          <a:xfrm>
            <a:off x="6094773" y="4945622"/>
            <a:ext cx="2015615"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stCxn id="21" idx="2"/>
            <a:endCxn id="38" idx="0"/>
          </p:cNvCxnSpPr>
          <p:nvPr/>
        </p:nvCxnSpPr>
        <p:spPr>
          <a:xfrm>
            <a:off x="6094773" y="4945622"/>
            <a:ext cx="4031228"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6DE2E353-6BED-4C27-A0D7-EE3F1584F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179666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113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0" nodeType="clickEffect">
                                  <p:stCondLst>
                                    <p:cond delay="0"/>
                                  </p:stCondLst>
                                  <p:childTnLst>
                                    <p:animMotion origin="layout" path="M 4.79167E-6 -3.33333E-6 L -0.08138 -0.00139 " pathEditMode="relative" rAng="0" ptsTypes="AA">
                                      <p:cBhvr>
                                        <p:cTn id="118" dur="2000" fill="hold"/>
                                        <p:tgtEl>
                                          <p:spTgt spid="43"/>
                                        </p:tgtEl>
                                        <p:attrNameLst>
                                          <p:attrName>ppt_x</p:attrName>
                                          <p:attrName>ppt_y</p:attrName>
                                        </p:attrNameLst>
                                      </p:cBhvr>
                                      <p:rCtr x="-4076" y="-69"/>
                                    </p:animMotion>
                                  </p:childTnLst>
                                </p:cTn>
                              </p:par>
                              <p:par>
                                <p:cTn id="119" presetID="42" presetClass="path" presetSubtype="0" accel="50000" decel="50000" fill="hold" nodeType="withEffect">
                                  <p:stCondLst>
                                    <p:cond delay="0"/>
                                  </p:stCondLst>
                                  <p:childTnLst>
                                    <p:animMotion origin="layout" path="M 4.58333E-6 1.85185E-6 L -0.08151 -0.00394 " pathEditMode="relative" rAng="0" ptsTypes="AA">
                                      <p:cBhvr>
                                        <p:cTn id="120" dur="2000" fill="hold"/>
                                        <p:tgtEl>
                                          <p:spTgt spid="3"/>
                                        </p:tgtEl>
                                        <p:attrNameLst>
                                          <p:attrName>ppt_x</p:attrName>
                                          <p:attrName>ppt_y</p:attrName>
                                        </p:attrNameLst>
                                      </p:cBhvr>
                                      <p:rCtr x="-4076" y="-208"/>
                                    </p:animMotion>
                                  </p:childTnLst>
                                </p:cTn>
                              </p:par>
                              <p:par>
                                <p:cTn id="121" presetID="42" presetClass="path" presetSubtype="0" accel="50000" decel="50000" fill="hold" grpId="0" nodeType="withEffect">
                                  <p:stCondLst>
                                    <p:cond delay="0"/>
                                  </p:stCondLst>
                                  <p:childTnLst>
                                    <p:animMotion origin="layout" path="M 4.79167E-6 -3.33333E-6 L -0.08152 -0.00185 " pathEditMode="relative" rAng="0" ptsTypes="AA">
                                      <p:cBhvr>
                                        <p:cTn id="122" dur="2000" fill="hold"/>
                                        <p:tgtEl>
                                          <p:spTgt spid="46"/>
                                        </p:tgtEl>
                                        <p:attrNameLst>
                                          <p:attrName>ppt_x</p:attrName>
                                          <p:attrName>ppt_y</p:attrName>
                                        </p:attrNameLst>
                                      </p:cBhvr>
                                      <p:rCtr x="-4076" y="-93"/>
                                    </p:animMotion>
                                  </p:childTnLst>
                                </p:cTn>
                              </p:par>
                              <p:par>
                                <p:cTn id="123" presetID="1" presetClass="exit" presetSubtype="0" fill="hold" nodeType="withEffect">
                                  <p:stCondLst>
                                    <p:cond delay="0"/>
                                  </p:stCondLst>
                                  <p:childTnLst>
                                    <p:set>
                                      <p:cBhvr>
                                        <p:cTn id="124" dur="1" fill="hold">
                                          <p:stCondLst>
                                            <p:cond delay="0"/>
                                          </p:stCondLst>
                                        </p:cTn>
                                        <p:tgtEl>
                                          <p:spTgt spid="12"/>
                                        </p:tgtEl>
                                        <p:attrNameLst>
                                          <p:attrName>style.visibility</p:attrName>
                                        </p:attrNameLst>
                                      </p:cBhvr>
                                      <p:to>
                                        <p:strVal val="hidden"/>
                                      </p:to>
                                    </p:set>
                                  </p:childTnLst>
                                </p:cTn>
                              </p:par>
                              <p:par>
                                <p:cTn id="125" presetID="10" presetClass="entr" presetSubtype="0" fill="hold" nodeType="withEffect">
                                  <p:stCondLst>
                                    <p:cond delay="125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par>
                                <p:cTn id="128" presetID="10" presetClass="entr" presetSubtype="0" fill="hold" grpId="0" nodeType="withEffect">
                                  <p:stCondLst>
                                    <p:cond delay="125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childTnLst>
                          </p:cTn>
                        </p:par>
                        <p:par>
                          <p:cTn id="131" fill="hold">
                            <p:stCondLst>
                              <p:cond delay="2000"/>
                            </p:stCondLst>
                            <p:childTnLst>
                              <p:par>
                                <p:cTn id="132" presetID="16" presetClass="entr" presetSubtype="42" fill="hold" nodeType="after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barn(outHorizontal)">
                                      <p:cBhvr>
                                        <p:cTn id="134" dur="500"/>
                                        <p:tgtEl>
                                          <p:spTgt spid="74"/>
                                        </p:tgtEl>
                                      </p:cBhvr>
                                    </p:animEffect>
                                  </p:childTnLst>
                                </p:cTn>
                              </p:par>
                              <p:par>
                                <p:cTn id="135" presetID="16" presetClass="entr" presetSubtype="42" fill="hold"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barn(outHorizontal)">
                                      <p:cBhvr>
                                        <p:cTn id="137" dur="500"/>
                                        <p:tgtEl>
                                          <p:spTgt spid="95"/>
                                        </p:tgtEl>
                                      </p:cBhvr>
                                    </p:animEffect>
                                  </p:childTnLst>
                                </p:cTn>
                              </p:par>
                              <p:par>
                                <p:cTn id="138" presetID="22" presetClass="entr" presetSubtype="1" fill="hold"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wipe(up)">
                                      <p:cBhvr>
                                        <p:cTn id="140" dur="500"/>
                                        <p:tgtEl>
                                          <p:spTgt spid="101"/>
                                        </p:tgtEl>
                                      </p:cBhvr>
                                    </p:animEffect>
                                  </p:childTnLst>
                                </p:cTn>
                              </p:par>
                            </p:childTnLst>
                          </p:cTn>
                        </p:par>
                        <p:par>
                          <p:cTn id="141" fill="hold">
                            <p:stCondLst>
                              <p:cond delay="2500"/>
                            </p:stCondLst>
                            <p:childTnLst>
                              <p:par>
                                <p:cTn id="142" presetID="10" presetClass="entr" presetSubtype="0" fill="hold" grpId="0" nodeType="after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2" grpId="0" animBg="1"/>
      <p:bldP spid="29" grpId="0" animBg="1"/>
      <p:bldP spid="35" grpId="0" animBg="1"/>
      <p:bldP spid="37" grpId="0" animBg="1"/>
      <p:bldP spid="38" grpId="0" animBg="1"/>
      <p:bldP spid="39" grpId="0" animBg="1"/>
      <p:bldP spid="43" grpId="0" animBg="1"/>
      <p:bldP spid="43" grpId="1" animBg="1"/>
      <p:bldP spid="46" grpId="0" animBg="1"/>
      <p:bldP spid="46"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TotalTime>
  <Words>3034</Words>
  <Application>Microsoft Office PowerPoint</Application>
  <PresentationFormat>Widescreen</PresentationFormat>
  <Paragraphs>689</Paragraphs>
  <Slides>69</Slides>
  <Notes>45</Notes>
  <HiddenSlides>2</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69</vt:i4>
      </vt:variant>
    </vt:vector>
  </HeadingPairs>
  <TitlesOfParts>
    <vt:vector size="77" baseType="lpstr">
      <vt:lpstr>Arial</vt:lpstr>
      <vt:lpstr>Bodoni MT Black</vt:lpstr>
      <vt:lpstr>Calibri</vt:lpstr>
      <vt:lpstr>Kamerik205 8</vt:lpstr>
      <vt:lpstr>Segoe UI</vt:lpstr>
      <vt:lpstr>Default Master</vt:lpstr>
      <vt:lpstr>Blank Master</vt:lpstr>
      <vt:lpstr>Custom Design</vt:lpstr>
      <vt:lpstr>PowerPoint Presentation</vt:lpstr>
      <vt:lpstr>Who is Chad Green</vt:lpstr>
      <vt:lpstr>PowerPoint Presentation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2022-04-02T20:55:51Z</dcterms:created>
  <dcterms:modified xsi:type="dcterms:W3CDTF">2022-07-09T19:58:19Z</dcterms:modified>
</cp:coreProperties>
</file>